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70" r:id="rId5"/>
    <p:sldId id="258" r:id="rId6"/>
    <p:sldId id="272" r:id="rId7"/>
    <p:sldId id="280" r:id="rId8"/>
    <p:sldId id="281" r:id="rId9"/>
    <p:sldId id="282" r:id="rId10"/>
    <p:sldId id="283" r:id="rId11"/>
    <p:sldId id="284" r:id="rId12"/>
    <p:sldId id="285"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92" d="100"/>
          <a:sy n="92" d="100"/>
        </p:scale>
        <p:origin x="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022F-97DF-49C8-9E44-09017CD0A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933D1F-9A6F-46CC-99E3-72E0F59FC1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CF24FD-51D4-4CBA-9AF9-FCFB7997EDD5}"/>
              </a:ext>
            </a:extLst>
          </p:cNvPr>
          <p:cNvSpPr>
            <a:spLocks noGrp="1"/>
          </p:cNvSpPr>
          <p:nvPr>
            <p:ph type="dt" sz="half" idx="10"/>
          </p:nvPr>
        </p:nvSpPr>
        <p:spPr>
          <a:xfrm>
            <a:off x="838200" y="6356350"/>
            <a:ext cx="2743200" cy="365125"/>
          </a:xfrm>
          <a:prstGeom prst="rect">
            <a:avLst/>
          </a:prstGeom>
        </p:spPr>
        <p:txBody>
          <a:bodyPr/>
          <a:lstStyle/>
          <a:p>
            <a:fld id="{9FC3612A-2D27-40D4-861C-453D2BA3638E}" type="datetimeFigureOut">
              <a:rPr lang="en-US" smtClean="0"/>
              <a:t>4/4/2022</a:t>
            </a:fld>
            <a:endParaRPr lang="en-US"/>
          </a:p>
        </p:txBody>
      </p:sp>
      <p:sp>
        <p:nvSpPr>
          <p:cNvPr id="5" name="Footer Placeholder 4">
            <a:extLst>
              <a:ext uri="{FF2B5EF4-FFF2-40B4-BE49-F238E27FC236}">
                <a16:creationId xmlns:a16="http://schemas.microsoft.com/office/drawing/2014/main" id="{0B607B06-0CD0-4E61-A07B-9DA42DBB31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5D3076-BCB0-4D14-AB0A-E655A92FF5E4}"/>
              </a:ext>
            </a:extLst>
          </p:cNvPr>
          <p:cNvSpPr>
            <a:spLocks noGrp="1"/>
          </p:cNvSpPr>
          <p:nvPr>
            <p:ph type="sldNum" sz="quarter" idx="12"/>
          </p:nvPr>
        </p:nvSpPr>
        <p:spPr>
          <a:xfrm>
            <a:off x="8610600" y="6356350"/>
            <a:ext cx="2743200" cy="365125"/>
          </a:xfrm>
          <a:prstGeom prst="rect">
            <a:avLst/>
          </a:prstGeom>
        </p:spPr>
        <p:txBody>
          <a:bodyPr/>
          <a:lstStyle/>
          <a:p>
            <a:fld id="{9C1A962A-7A97-47ED-8A5C-F7BCEDF28D47}" type="slidenum">
              <a:rPr lang="en-US" smtClean="0"/>
              <a:t>‹#›</a:t>
            </a:fld>
            <a:endParaRPr lang="en-US"/>
          </a:p>
        </p:txBody>
      </p:sp>
    </p:spTree>
    <p:extLst>
      <p:ext uri="{BB962C8B-B14F-4D97-AF65-F5344CB8AC3E}">
        <p14:creationId xmlns:p14="http://schemas.microsoft.com/office/powerpoint/2010/main" val="372801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E3C1-F094-4193-B07F-0979124594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1E8B3B-270B-4FB3-A416-7E9787660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24579-ED32-4369-9385-00E21F177146}"/>
              </a:ext>
            </a:extLst>
          </p:cNvPr>
          <p:cNvSpPr>
            <a:spLocks noGrp="1"/>
          </p:cNvSpPr>
          <p:nvPr>
            <p:ph type="dt" sz="half" idx="10"/>
          </p:nvPr>
        </p:nvSpPr>
        <p:spPr>
          <a:xfrm>
            <a:off x="838200" y="6356350"/>
            <a:ext cx="2743200" cy="365125"/>
          </a:xfrm>
          <a:prstGeom prst="rect">
            <a:avLst/>
          </a:prstGeom>
        </p:spPr>
        <p:txBody>
          <a:bodyPr/>
          <a:lstStyle/>
          <a:p>
            <a:fld id="{9FC3612A-2D27-40D4-861C-453D2BA3638E}" type="datetimeFigureOut">
              <a:rPr lang="en-US" smtClean="0"/>
              <a:t>4/4/2022</a:t>
            </a:fld>
            <a:endParaRPr lang="en-US"/>
          </a:p>
        </p:txBody>
      </p:sp>
      <p:sp>
        <p:nvSpPr>
          <p:cNvPr id="5" name="Footer Placeholder 4">
            <a:extLst>
              <a:ext uri="{FF2B5EF4-FFF2-40B4-BE49-F238E27FC236}">
                <a16:creationId xmlns:a16="http://schemas.microsoft.com/office/drawing/2014/main" id="{EAB704AF-875E-43B6-9445-D755E49BE9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2AD9FA-5F7C-460F-BDED-CC3A92730544}"/>
              </a:ext>
            </a:extLst>
          </p:cNvPr>
          <p:cNvSpPr>
            <a:spLocks noGrp="1"/>
          </p:cNvSpPr>
          <p:nvPr>
            <p:ph type="sldNum" sz="quarter" idx="12"/>
          </p:nvPr>
        </p:nvSpPr>
        <p:spPr>
          <a:xfrm>
            <a:off x="8610600" y="6356350"/>
            <a:ext cx="2743200" cy="365125"/>
          </a:xfrm>
          <a:prstGeom prst="rect">
            <a:avLst/>
          </a:prstGeom>
        </p:spPr>
        <p:txBody>
          <a:bodyPr/>
          <a:lstStyle/>
          <a:p>
            <a:fld id="{9C1A962A-7A97-47ED-8A5C-F7BCEDF28D47}" type="slidenum">
              <a:rPr lang="en-US" smtClean="0"/>
              <a:t>‹#›</a:t>
            </a:fld>
            <a:endParaRPr lang="en-US"/>
          </a:p>
        </p:txBody>
      </p:sp>
    </p:spTree>
    <p:extLst>
      <p:ext uri="{BB962C8B-B14F-4D97-AF65-F5344CB8AC3E}">
        <p14:creationId xmlns:p14="http://schemas.microsoft.com/office/powerpoint/2010/main" val="323361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88A472-2E67-449F-8D67-F9A9D8BD6F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179FE6-4918-4B3F-A859-F2A7B179C2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C7F77-EE18-4981-897D-163C589926FF}"/>
              </a:ext>
            </a:extLst>
          </p:cNvPr>
          <p:cNvSpPr>
            <a:spLocks noGrp="1"/>
          </p:cNvSpPr>
          <p:nvPr>
            <p:ph type="dt" sz="half" idx="10"/>
          </p:nvPr>
        </p:nvSpPr>
        <p:spPr>
          <a:xfrm>
            <a:off x="838200" y="6356350"/>
            <a:ext cx="2743200" cy="365125"/>
          </a:xfrm>
          <a:prstGeom prst="rect">
            <a:avLst/>
          </a:prstGeom>
        </p:spPr>
        <p:txBody>
          <a:bodyPr/>
          <a:lstStyle/>
          <a:p>
            <a:fld id="{9FC3612A-2D27-40D4-861C-453D2BA3638E}" type="datetimeFigureOut">
              <a:rPr lang="en-US" smtClean="0"/>
              <a:t>4/4/2022</a:t>
            </a:fld>
            <a:endParaRPr lang="en-US"/>
          </a:p>
        </p:txBody>
      </p:sp>
      <p:sp>
        <p:nvSpPr>
          <p:cNvPr id="5" name="Footer Placeholder 4">
            <a:extLst>
              <a:ext uri="{FF2B5EF4-FFF2-40B4-BE49-F238E27FC236}">
                <a16:creationId xmlns:a16="http://schemas.microsoft.com/office/drawing/2014/main" id="{6193E54A-4DAC-4E8B-9284-E1E1B2AE6C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3332B7-7179-46F6-9A47-23670B156C74}"/>
              </a:ext>
            </a:extLst>
          </p:cNvPr>
          <p:cNvSpPr>
            <a:spLocks noGrp="1"/>
          </p:cNvSpPr>
          <p:nvPr>
            <p:ph type="sldNum" sz="quarter" idx="12"/>
          </p:nvPr>
        </p:nvSpPr>
        <p:spPr>
          <a:xfrm>
            <a:off x="8610600" y="6356350"/>
            <a:ext cx="2743200" cy="365125"/>
          </a:xfrm>
          <a:prstGeom prst="rect">
            <a:avLst/>
          </a:prstGeom>
        </p:spPr>
        <p:txBody>
          <a:bodyPr/>
          <a:lstStyle/>
          <a:p>
            <a:fld id="{9C1A962A-7A97-47ED-8A5C-F7BCEDF28D47}" type="slidenum">
              <a:rPr lang="en-US" smtClean="0"/>
              <a:t>‹#›</a:t>
            </a:fld>
            <a:endParaRPr lang="en-US"/>
          </a:p>
        </p:txBody>
      </p:sp>
    </p:spTree>
    <p:extLst>
      <p:ext uri="{BB962C8B-B14F-4D97-AF65-F5344CB8AC3E}">
        <p14:creationId xmlns:p14="http://schemas.microsoft.com/office/powerpoint/2010/main" val="161301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E9BE-1499-48B0-ACC8-606636C28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4808FA-6C0A-4A68-9125-FAA716F07A32}"/>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1898D-A826-4E1C-907F-C7432097B9DC}"/>
              </a:ext>
            </a:extLst>
          </p:cNvPr>
          <p:cNvSpPr>
            <a:spLocks noGrp="1"/>
          </p:cNvSpPr>
          <p:nvPr>
            <p:ph type="dt" sz="half" idx="10"/>
          </p:nvPr>
        </p:nvSpPr>
        <p:spPr>
          <a:xfrm>
            <a:off x="838200" y="6356350"/>
            <a:ext cx="2743200" cy="365125"/>
          </a:xfrm>
          <a:prstGeom prst="rect">
            <a:avLst/>
          </a:prstGeom>
        </p:spPr>
        <p:txBody>
          <a:bodyPr/>
          <a:lstStyle/>
          <a:p>
            <a:fld id="{9FC3612A-2D27-40D4-861C-453D2BA3638E}" type="datetimeFigureOut">
              <a:rPr lang="en-US" smtClean="0"/>
              <a:t>4/4/2022</a:t>
            </a:fld>
            <a:endParaRPr lang="en-US"/>
          </a:p>
        </p:txBody>
      </p:sp>
      <p:sp>
        <p:nvSpPr>
          <p:cNvPr id="5" name="Footer Placeholder 4">
            <a:extLst>
              <a:ext uri="{FF2B5EF4-FFF2-40B4-BE49-F238E27FC236}">
                <a16:creationId xmlns:a16="http://schemas.microsoft.com/office/drawing/2014/main" id="{60AA028D-A38B-4A12-87B0-7FA4DD740D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DFDEC8-E174-4ADF-A399-589C2D93265F}"/>
              </a:ext>
            </a:extLst>
          </p:cNvPr>
          <p:cNvSpPr>
            <a:spLocks noGrp="1"/>
          </p:cNvSpPr>
          <p:nvPr>
            <p:ph type="sldNum" sz="quarter" idx="12"/>
          </p:nvPr>
        </p:nvSpPr>
        <p:spPr>
          <a:xfrm>
            <a:off x="8610600" y="6356350"/>
            <a:ext cx="2743200" cy="365125"/>
          </a:xfrm>
          <a:prstGeom prst="rect">
            <a:avLst/>
          </a:prstGeom>
        </p:spPr>
        <p:txBody>
          <a:bodyPr/>
          <a:lstStyle/>
          <a:p>
            <a:fld id="{9C1A962A-7A97-47ED-8A5C-F7BCEDF28D47}" type="slidenum">
              <a:rPr lang="en-US" smtClean="0"/>
              <a:t>‹#›</a:t>
            </a:fld>
            <a:endParaRPr lang="en-US"/>
          </a:p>
        </p:txBody>
      </p:sp>
    </p:spTree>
    <p:extLst>
      <p:ext uri="{BB962C8B-B14F-4D97-AF65-F5344CB8AC3E}">
        <p14:creationId xmlns:p14="http://schemas.microsoft.com/office/powerpoint/2010/main" val="293444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30D056-0E11-4F2F-A2C7-065BCEF0AB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B3F643-4100-4720-9E36-11B1D3B889D8}"/>
              </a:ext>
            </a:extLst>
          </p:cNvPr>
          <p:cNvSpPr>
            <a:spLocks noGrp="1"/>
          </p:cNvSpPr>
          <p:nvPr>
            <p:ph type="title"/>
          </p:nvPr>
        </p:nvSpPr>
        <p:spPr>
          <a:xfrm>
            <a:off x="838200" y="1019406"/>
            <a:ext cx="10515600" cy="2852737"/>
          </a:xfrm>
        </p:spPr>
        <p:txBody>
          <a:bodyPr anchor="ctr">
            <a:normAutofit/>
          </a:bodyPr>
          <a:lstStyle>
            <a:lvl1pPr algn="ctr">
              <a:defRPr sz="4000"/>
            </a:lvl1pPr>
          </a:lstStyle>
          <a:p>
            <a:r>
              <a:rPr lang="en-US"/>
              <a:t>Click to edit Master title style</a:t>
            </a:r>
          </a:p>
        </p:txBody>
      </p:sp>
      <p:sp>
        <p:nvSpPr>
          <p:cNvPr id="9" name="Rectangle 8">
            <a:extLst>
              <a:ext uri="{FF2B5EF4-FFF2-40B4-BE49-F238E27FC236}">
                <a16:creationId xmlns:a16="http://schemas.microsoft.com/office/drawing/2014/main" id="{CB2BAE3E-1317-476E-908C-D57CF52A3B3B}"/>
              </a:ext>
            </a:extLst>
          </p:cNvPr>
          <p:cNvSpPr/>
          <p:nvPr userDrawn="1"/>
        </p:nvSpPr>
        <p:spPr>
          <a:xfrm>
            <a:off x="0" y="0"/>
            <a:ext cx="12192000" cy="136525"/>
          </a:xfrm>
          <a:prstGeom prst="rect">
            <a:avLst/>
          </a:prstGeom>
          <a:solidFill>
            <a:srgbClr val="559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AFE7A76-059D-4419-A59B-7D54E44FB0ED}"/>
              </a:ext>
            </a:extLst>
          </p:cNvPr>
          <p:cNvCxnSpPr/>
          <p:nvPr userDrawn="1"/>
        </p:nvCxnSpPr>
        <p:spPr>
          <a:xfrm>
            <a:off x="2497394" y="2792359"/>
            <a:ext cx="72758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90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32CB-B3E7-4C16-BCB6-A0FC56243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350DC-CA63-4B9F-8763-70CB530B79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CD2D3A-9741-475D-AA47-3E584B8F40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3B2A75-0D35-491B-AD8E-8577FA058682}"/>
              </a:ext>
            </a:extLst>
          </p:cNvPr>
          <p:cNvSpPr>
            <a:spLocks noGrp="1"/>
          </p:cNvSpPr>
          <p:nvPr>
            <p:ph type="dt" sz="half" idx="10"/>
          </p:nvPr>
        </p:nvSpPr>
        <p:spPr>
          <a:xfrm>
            <a:off x="838200" y="6356350"/>
            <a:ext cx="2743200" cy="365125"/>
          </a:xfrm>
          <a:prstGeom prst="rect">
            <a:avLst/>
          </a:prstGeom>
        </p:spPr>
        <p:txBody>
          <a:bodyPr/>
          <a:lstStyle/>
          <a:p>
            <a:fld id="{9FC3612A-2D27-40D4-861C-453D2BA3638E}" type="datetimeFigureOut">
              <a:rPr lang="en-US" smtClean="0"/>
              <a:t>4/4/2022</a:t>
            </a:fld>
            <a:endParaRPr lang="en-US"/>
          </a:p>
        </p:txBody>
      </p:sp>
      <p:sp>
        <p:nvSpPr>
          <p:cNvPr id="6" name="Footer Placeholder 5">
            <a:extLst>
              <a:ext uri="{FF2B5EF4-FFF2-40B4-BE49-F238E27FC236}">
                <a16:creationId xmlns:a16="http://schemas.microsoft.com/office/drawing/2014/main" id="{08858A34-A657-465E-82E3-49A8DAEBD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52AAEA-15A8-4C6C-BBA9-20C439EED9F6}"/>
              </a:ext>
            </a:extLst>
          </p:cNvPr>
          <p:cNvSpPr>
            <a:spLocks noGrp="1"/>
          </p:cNvSpPr>
          <p:nvPr>
            <p:ph type="sldNum" sz="quarter" idx="12"/>
          </p:nvPr>
        </p:nvSpPr>
        <p:spPr>
          <a:xfrm>
            <a:off x="8610600" y="6356350"/>
            <a:ext cx="2743200" cy="365125"/>
          </a:xfrm>
          <a:prstGeom prst="rect">
            <a:avLst/>
          </a:prstGeom>
        </p:spPr>
        <p:txBody>
          <a:bodyPr/>
          <a:lstStyle/>
          <a:p>
            <a:fld id="{9C1A962A-7A97-47ED-8A5C-F7BCEDF28D47}" type="slidenum">
              <a:rPr lang="en-US" smtClean="0"/>
              <a:t>‹#›</a:t>
            </a:fld>
            <a:endParaRPr lang="en-US"/>
          </a:p>
        </p:txBody>
      </p:sp>
    </p:spTree>
    <p:extLst>
      <p:ext uri="{BB962C8B-B14F-4D97-AF65-F5344CB8AC3E}">
        <p14:creationId xmlns:p14="http://schemas.microsoft.com/office/powerpoint/2010/main" val="187591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7407-4EC7-47E8-B167-ED51FADDD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85D909-63C7-4BAB-99A0-6D6E10A7B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13781-35BC-45F8-BFEF-4F5A85E5D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10704B-C817-4350-A860-3E4830508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F5ABB1-8F18-45ED-838A-5B6E91EC03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6D4E47-3D34-4D74-AB7B-FA12BE2F8472}"/>
              </a:ext>
            </a:extLst>
          </p:cNvPr>
          <p:cNvSpPr>
            <a:spLocks noGrp="1"/>
          </p:cNvSpPr>
          <p:nvPr>
            <p:ph type="dt" sz="half" idx="10"/>
          </p:nvPr>
        </p:nvSpPr>
        <p:spPr>
          <a:xfrm>
            <a:off x="838200" y="6356350"/>
            <a:ext cx="2743200" cy="365125"/>
          </a:xfrm>
          <a:prstGeom prst="rect">
            <a:avLst/>
          </a:prstGeom>
        </p:spPr>
        <p:txBody>
          <a:bodyPr/>
          <a:lstStyle/>
          <a:p>
            <a:fld id="{9FC3612A-2D27-40D4-861C-453D2BA3638E}" type="datetimeFigureOut">
              <a:rPr lang="en-US" smtClean="0"/>
              <a:t>4/4/2022</a:t>
            </a:fld>
            <a:endParaRPr lang="en-US"/>
          </a:p>
        </p:txBody>
      </p:sp>
      <p:sp>
        <p:nvSpPr>
          <p:cNvPr id="8" name="Footer Placeholder 7">
            <a:extLst>
              <a:ext uri="{FF2B5EF4-FFF2-40B4-BE49-F238E27FC236}">
                <a16:creationId xmlns:a16="http://schemas.microsoft.com/office/drawing/2014/main" id="{8A36F687-0562-4B5D-95DA-32D5CE1307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938ECE4-7C56-40C5-9AC5-F2E9E331C03D}"/>
              </a:ext>
            </a:extLst>
          </p:cNvPr>
          <p:cNvSpPr>
            <a:spLocks noGrp="1"/>
          </p:cNvSpPr>
          <p:nvPr>
            <p:ph type="sldNum" sz="quarter" idx="12"/>
          </p:nvPr>
        </p:nvSpPr>
        <p:spPr>
          <a:xfrm>
            <a:off x="8610600" y="6356350"/>
            <a:ext cx="2743200" cy="365125"/>
          </a:xfrm>
          <a:prstGeom prst="rect">
            <a:avLst/>
          </a:prstGeom>
        </p:spPr>
        <p:txBody>
          <a:bodyPr/>
          <a:lstStyle/>
          <a:p>
            <a:fld id="{9C1A962A-7A97-47ED-8A5C-F7BCEDF28D47}" type="slidenum">
              <a:rPr lang="en-US" smtClean="0"/>
              <a:t>‹#›</a:t>
            </a:fld>
            <a:endParaRPr lang="en-US"/>
          </a:p>
        </p:txBody>
      </p:sp>
    </p:spTree>
    <p:extLst>
      <p:ext uri="{BB962C8B-B14F-4D97-AF65-F5344CB8AC3E}">
        <p14:creationId xmlns:p14="http://schemas.microsoft.com/office/powerpoint/2010/main" val="40905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2ACE-45EA-447B-BDFC-FF9510018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44BF45-0F6A-4237-9C41-53A3ACA27B04}"/>
              </a:ext>
            </a:extLst>
          </p:cNvPr>
          <p:cNvSpPr>
            <a:spLocks noGrp="1"/>
          </p:cNvSpPr>
          <p:nvPr>
            <p:ph type="dt" sz="half" idx="10"/>
          </p:nvPr>
        </p:nvSpPr>
        <p:spPr>
          <a:xfrm>
            <a:off x="838200" y="6356350"/>
            <a:ext cx="2743200" cy="365125"/>
          </a:xfrm>
          <a:prstGeom prst="rect">
            <a:avLst/>
          </a:prstGeom>
        </p:spPr>
        <p:txBody>
          <a:bodyPr/>
          <a:lstStyle/>
          <a:p>
            <a:fld id="{9FC3612A-2D27-40D4-861C-453D2BA3638E}" type="datetimeFigureOut">
              <a:rPr lang="en-US" smtClean="0"/>
              <a:t>4/4/2022</a:t>
            </a:fld>
            <a:endParaRPr lang="en-US"/>
          </a:p>
        </p:txBody>
      </p:sp>
      <p:sp>
        <p:nvSpPr>
          <p:cNvPr id="4" name="Footer Placeholder 3">
            <a:extLst>
              <a:ext uri="{FF2B5EF4-FFF2-40B4-BE49-F238E27FC236}">
                <a16:creationId xmlns:a16="http://schemas.microsoft.com/office/drawing/2014/main" id="{E5BC5E42-BF4F-4698-AE58-E7723C7BDA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C0545B-65E5-420C-8B9C-DF510E81C8D8}"/>
              </a:ext>
            </a:extLst>
          </p:cNvPr>
          <p:cNvSpPr>
            <a:spLocks noGrp="1"/>
          </p:cNvSpPr>
          <p:nvPr>
            <p:ph type="sldNum" sz="quarter" idx="12"/>
          </p:nvPr>
        </p:nvSpPr>
        <p:spPr>
          <a:xfrm>
            <a:off x="8610600" y="6356350"/>
            <a:ext cx="2743200" cy="365125"/>
          </a:xfrm>
          <a:prstGeom prst="rect">
            <a:avLst/>
          </a:prstGeom>
        </p:spPr>
        <p:txBody>
          <a:bodyPr/>
          <a:lstStyle/>
          <a:p>
            <a:fld id="{9C1A962A-7A97-47ED-8A5C-F7BCEDF28D47}" type="slidenum">
              <a:rPr lang="en-US" smtClean="0"/>
              <a:t>‹#›</a:t>
            </a:fld>
            <a:endParaRPr lang="en-US"/>
          </a:p>
        </p:txBody>
      </p:sp>
    </p:spTree>
    <p:extLst>
      <p:ext uri="{BB962C8B-B14F-4D97-AF65-F5344CB8AC3E}">
        <p14:creationId xmlns:p14="http://schemas.microsoft.com/office/powerpoint/2010/main" val="143600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ABB77-5EEB-418F-92C6-354EBD6B9E26}"/>
              </a:ext>
            </a:extLst>
          </p:cNvPr>
          <p:cNvSpPr>
            <a:spLocks noGrp="1"/>
          </p:cNvSpPr>
          <p:nvPr>
            <p:ph type="dt" sz="half" idx="10"/>
          </p:nvPr>
        </p:nvSpPr>
        <p:spPr>
          <a:xfrm>
            <a:off x="838200" y="6356350"/>
            <a:ext cx="2743200" cy="365125"/>
          </a:xfrm>
          <a:prstGeom prst="rect">
            <a:avLst/>
          </a:prstGeom>
        </p:spPr>
        <p:txBody>
          <a:bodyPr/>
          <a:lstStyle/>
          <a:p>
            <a:fld id="{9FC3612A-2D27-40D4-861C-453D2BA3638E}" type="datetimeFigureOut">
              <a:rPr lang="en-US" smtClean="0"/>
              <a:t>4/4/2022</a:t>
            </a:fld>
            <a:endParaRPr lang="en-US"/>
          </a:p>
        </p:txBody>
      </p:sp>
      <p:sp>
        <p:nvSpPr>
          <p:cNvPr id="3" name="Footer Placeholder 2">
            <a:extLst>
              <a:ext uri="{FF2B5EF4-FFF2-40B4-BE49-F238E27FC236}">
                <a16:creationId xmlns:a16="http://schemas.microsoft.com/office/drawing/2014/main" id="{F931B096-AB41-4065-92BF-8AFCDF431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B5C96C0-3498-40E7-A393-FE2E8C7AB23D}"/>
              </a:ext>
            </a:extLst>
          </p:cNvPr>
          <p:cNvSpPr>
            <a:spLocks noGrp="1"/>
          </p:cNvSpPr>
          <p:nvPr>
            <p:ph type="sldNum" sz="quarter" idx="12"/>
          </p:nvPr>
        </p:nvSpPr>
        <p:spPr>
          <a:xfrm>
            <a:off x="8610600" y="6356350"/>
            <a:ext cx="2743200" cy="365125"/>
          </a:xfrm>
          <a:prstGeom prst="rect">
            <a:avLst/>
          </a:prstGeom>
        </p:spPr>
        <p:txBody>
          <a:bodyPr/>
          <a:lstStyle/>
          <a:p>
            <a:fld id="{9C1A962A-7A97-47ED-8A5C-F7BCEDF28D47}" type="slidenum">
              <a:rPr lang="en-US" smtClean="0"/>
              <a:t>‹#›</a:t>
            </a:fld>
            <a:endParaRPr lang="en-US"/>
          </a:p>
        </p:txBody>
      </p:sp>
    </p:spTree>
    <p:extLst>
      <p:ext uri="{BB962C8B-B14F-4D97-AF65-F5344CB8AC3E}">
        <p14:creationId xmlns:p14="http://schemas.microsoft.com/office/powerpoint/2010/main" val="88281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D8BE-15D0-4F0D-AE79-F706BF81F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BE2BC6-5A41-498D-A0A7-E23B7D72C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4B36D9-8C99-42DE-B026-23FC712FF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E2B2E4-EAAE-42C5-8AB6-D7C562DD9423}"/>
              </a:ext>
            </a:extLst>
          </p:cNvPr>
          <p:cNvSpPr>
            <a:spLocks noGrp="1"/>
          </p:cNvSpPr>
          <p:nvPr>
            <p:ph type="dt" sz="half" idx="10"/>
          </p:nvPr>
        </p:nvSpPr>
        <p:spPr>
          <a:xfrm>
            <a:off x="838200" y="6356350"/>
            <a:ext cx="2743200" cy="365125"/>
          </a:xfrm>
          <a:prstGeom prst="rect">
            <a:avLst/>
          </a:prstGeom>
        </p:spPr>
        <p:txBody>
          <a:bodyPr/>
          <a:lstStyle/>
          <a:p>
            <a:fld id="{9FC3612A-2D27-40D4-861C-453D2BA3638E}" type="datetimeFigureOut">
              <a:rPr lang="en-US" smtClean="0"/>
              <a:t>4/4/2022</a:t>
            </a:fld>
            <a:endParaRPr lang="en-US"/>
          </a:p>
        </p:txBody>
      </p:sp>
      <p:sp>
        <p:nvSpPr>
          <p:cNvPr id="6" name="Footer Placeholder 5">
            <a:extLst>
              <a:ext uri="{FF2B5EF4-FFF2-40B4-BE49-F238E27FC236}">
                <a16:creationId xmlns:a16="http://schemas.microsoft.com/office/drawing/2014/main" id="{B87EDC4B-2679-4345-9738-D4E50294C6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DEEBE45-5E05-475F-825D-B9D040F1F84E}"/>
              </a:ext>
            </a:extLst>
          </p:cNvPr>
          <p:cNvSpPr>
            <a:spLocks noGrp="1"/>
          </p:cNvSpPr>
          <p:nvPr>
            <p:ph type="sldNum" sz="quarter" idx="12"/>
          </p:nvPr>
        </p:nvSpPr>
        <p:spPr>
          <a:xfrm>
            <a:off x="8610600" y="6356350"/>
            <a:ext cx="2743200" cy="365125"/>
          </a:xfrm>
          <a:prstGeom prst="rect">
            <a:avLst/>
          </a:prstGeom>
        </p:spPr>
        <p:txBody>
          <a:bodyPr/>
          <a:lstStyle/>
          <a:p>
            <a:fld id="{9C1A962A-7A97-47ED-8A5C-F7BCEDF28D47}" type="slidenum">
              <a:rPr lang="en-US" smtClean="0"/>
              <a:t>‹#›</a:t>
            </a:fld>
            <a:endParaRPr lang="en-US"/>
          </a:p>
        </p:txBody>
      </p:sp>
    </p:spTree>
    <p:extLst>
      <p:ext uri="{BB962C8B-B14F-4D97-AF65-F5344CB8AC3E}">
        <p14:creationId xmlns:p14="http://schemas.microsoft.com/office/powerpoint/2010/main" val="24500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F1A7-19AB-487A-ABE5-61AAFF748C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A7AEF8-7A6D-472E-A8B9-A54A4B3543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0C967C-F587-459F-A4F4-62BB6C6C4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278DC-7C44-4FC4-8998-BA0C260413FE}"/>
              </a:ext>
            </a:extLst>
          </p:cNvPr>
          <p:cNvSpPr>
            <a:spLocks noGrp="1"/>
          </p:cNvSpPr>
          <p:nvPr>
            <p:ph type="dt" sz="half" idx="10"/>
          </p:nvPr>
        </p:nvSpPr>
        <p:spPr>
          <a:xfrm>
            <a:off x="838200" y="6356350"/>
            <a:ext cx="2743200" cy="365125"/>
          </a:xfrm>
          <a:prstGeom prst="rect">
            <a:avLst/>
          </a:prstGeom>
        </p:spPr>
        <p:txBody>
          <a:bodyPr/>
          <a:lstStyle/>
          <a:p>
            <a:fld id="{9FC3612A-2D27-40D4-861C-453D2BA3638E}" type="datetimeFigureOut">
              <a:rPr lang="en-US" smtClean="0"/>
              <a:t>4/4/2022</a:t>
            </a:fld>
            <a:endParaRPr lang="en-US"/>
          </a:p>
        </p:txBody>
      </p:sp>
      <p:sp>
        <p:nvSpPr>
          <p:cNvPr id="6" name="Footer Placeholder 5">
            <a:extLst>
              <a:ext uri="{FF2B5EF4-FFF2-40B4-BE49-F238E27FC236}">
                <a16:creationId xmlns:a16="http://schemas.microsoft.com/office/drawing/2014/main" id="{0CFC596D-289C-4E72-AD3B-046FCFE14E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ADA76A-C15A-478F-A42A-AFE07DEBE75B}"/>
              </a:ext>
            </a:extLst>
          </p:cNvPr>
          <p:cNvSpPr>
            <a:spLocks noGrp="1"/>
          </p:cNvSpPr>
          <p:nvPr>
            <p:ph type="sldNum" sz="quarter" idx="12"/>
          </p:nvPr>
        </p:nvSpPr>
        <p:spPr>
          <a:xfrm>
            <a:off x="8610600" y="6356350"/>
            <a:ext cx="2743200" cy="365125"/>
          </a:xfrm>
          <a:prstGeom prst="rect">
            <a:avLst/>
          </a:prstGeom>
        </p:spPr>
        <p:txBody>
          <a:bodyPr/>
          <a:lstStyle/>
          <a:p>
            <a:fld id="{9C1A962A-7A97-47ED-8A5C-F7BCEDF28D47}" type="slidenum">
              <a:rPr lang="en-US" smtClean="0"/>
              <a:t>‹#›</a:t>
            </a:fld>
            <a:endParaRPr lang="en-US"/>
          </a:p>
        </p:txBody>
      </p:sp>
    </p:spTree>
    <p:extLst>
      <p:ext uri="{BB962C8B-B14F-4D97-AF65-F5344CB8AC3E}">
        <p14:creationId xmlns:p14="http://schemas.microsoft.com/office/powerpoint/2010/main" val="95883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84DBCA-EE91-467E-8A82-4E75E06FF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0BD0E-CE04-43C7-B040-64891B137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5828156-C1AE-44CA-98CC-7675B3F91532}"/>
              </a:ext>
            </a:extLst>
          </p:cNvPr>
          <p:cNvSpPr/>
          <p:nvPr userDrawn="1"/>
        </p:nvSpPr>
        <p:spPr>
          <a:xfrm>
            <a:off x="0" y="0"/>
            <a:ext cx="12192000" cy="136525"/>
          </a:xfrm>
          <a:prstGeom prst="rect">
            <a:avLst/>
          </a:prstGeom>
          <a:solidFill>
            <a:srgbClr val="559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669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eoptimer.com/embeddable-audit-tool/"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www.seoptimer.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88F9-85AE-42D1-9B1F-01582F05D834}"/>
              </a:ext>
            </a:extLst>
          </p:cNvPr>
          <p:cNvSpPr>
            <a:spLocks noGrp="1"/>
          </p:cNvSpPr>
          <p:nvPr>
            <p:ph type="ctrTitle"/>
          </p:nvPr>
        </p:nvSpPr>
        <p:spPr/>
        <p:txBody>
          <a:bodyPr/>
          <a:lstStyle/>
          <a:p>
            <a:r>
              <a:rPr lang="en-US" dirty="0"/>
              <a:t>Agency Business Plan</a:t>
            </a:r>
          </a:p>
        </p:txBody>
      </p:sp>
      <p:sp>
        <p:nvSpPr>
          <p:cNvPr id="3" name="Subtitle 2">
            <a:extLst>
              <a:ext uri="{FF2B5EF4-FFF2-40B4-BE49-F238E27FC236}">
                <a16:creationId xmlns:a16="http://schemas.microsoft.com/office/drawing/2014/main" id="{3E9396EB-2EB3-4A1B-89BC-73828CF8EBFE}"/>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Insert Agency Name</a:t>
            </a:r>
          </a:p>
          <a:p>
            <a:r>
              <a:rPr lang="en-US" sz="1800" dirty="0">
                <a:latin typeface="Arial" panose="020B0604020202020204" pitchFamily="34" charset="0"/>
                <a:cs typeface="Arial" panose="020B0604020202020204" pitchFamily="34" charset="0"/>
              </a:rPr>
              <a:t>Insert Month, Year</a:t>
            </a:r>
          </a:p>
        </p:txBody>
      </p:sp>
      <p:pic>
        <p:nvPicPr>
          <p:cNvPr id="4" name="Picture 3">
            <a:extLst>
              <a:ext uri="{FF2B5EF4-FFF2-40B4-BE49-F238E27FC236}">
                <a16:creationId xmlns:a16="http://schemas.microsoft.com/office/drawing/2014/main" id="{C4ADAE77-8218-4F3F-8326-5447701AFA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25924" y="6282368"/>
            <a:ext cx="1583043" cy="438441"/>
          </a:xfrm>
          <a:prstGeom prst="rect">
            <a:avLst/>
          </a:prstGeom>
        </p:spPr>
      </p:pic>
    </p:spTree>
    <p:extLst>
      <p:ext uri="{BB962C8B-B14F-4D97-AF65-F5344CB8AC3E}">
        <p14:creationId xmlns:p14="http://schemas.microsoft.com/office/powerpoint/2010/main" val="112157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DA0C-AE27-4A3F-936B-C652626272C4}"/>
              </a:ext>
            </a:extLst>
          </p:cNvPr>
          <p:cNvSpPr>
            <a:spLocks noGrp="1"/>
          </p:cNvSpPr>
          <p:nvPr>
            <p:ph type="title"/>
          </p:nvPr>
        </p:nvSpPr>
        <p:spPr/>
        <p:txBody>
          <a:bodyPr/>
          <a:lstStyle/>
          <a:p>
            <a:r>
              <a:rPr lang="en-US" dirty="0"/>
              <a:t>Organization Structure &amp; People</a:t>
            </a:r>
            <a:endParaRPr lang="en-AU" dirty="0"/>
          </a:p>
        </p:txBody>
      </p:sp>
      <p:sp>
        <p:nvSpPr>
          <p:cNvPr id="3" name="Content Placeholder 2">
            <a:extLst>
              <a:ext uri="{FF2B5EF4-FFF2-40B4-BE49-F238E27FC236}">
                <a16:creationId xmlns:a16="http://schemas.microsoft.com/office/drawing/2014/main" id="{4CD21BC0-0A76-4942-9970-E8D192C88C1F}"/>
              </a:ext>
            </a:extLst>
          </p:cNvPr>
          <p:cNvSpPr>
            <a:spLocks noGrp="1"/>
          </p:cNvSpPr>
          <p:nvPr>
            <p:ph idx="1"/>
          </p:nvPr>
        </p:nvSpPr>
        <p:spPr>
          <a:xfrm>
            <a:off x="838200" y="1825625"/>
            <a:ext cx="7779327" cy="4351338"/>
          </a:xfrm>
        </p:spPr>
        <p:txBody>
          <a:bodyPr/>
          <a:lstStyle/>
          <a:p>
            <a:pPr marL="0" indent="0">
              <a:buNone/>
            </a:pPr>
            <a:r>
              <a:rPr lang="en-US" dirty="0"/>
              <a:t>If you are starting small, that’s fine. Perhaps you can think about future roles that you’ll need to hire for. What will your organization structure look like in 12 or 24 months time?</a:t>
            </a:r>
            <a:endParaRPr lang="en-AU" dirty="0"/>
          </a:p>
        </p:txBody>
      </p:sp>
    </p:spTree>
    <p:extLst>
      <p:ext uri="{BB962C8B-B14F-4D97-AF65-F5344CB8AC3E}">
        <p14:creationId xmlns:p14="http://schemas.microsoft.com/office/powerpoint/2010/main" val="399289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B3AE-0DD9-45E2-BE44-5A8C931C803D}"/>
              </a:ext>
            </a:extLst>
          </p:cNvPr>
          <p:cNvSpPr>
            <a:spLocks noGrp="1"/>
          </p:cNvSpPr>
          <p:nvPr>
            <p:ph type="title"/>
          </p:nvPr>
        </p:nvSpPr>
        <p:spPr/>
        <p:txBody>
          <a:bodyPr/>
          <a:lstStyle/>
          <a:p>
            <a:r>
              <a:rPr lang="en-US" dirty="0"/>
              <a:t>Goals &amp; Sales Forecasting</a:t>
            </a:r>
            <a:endParaRPr lang="en-AU" dirty="0"/>
          </a:p>
        </p:txBody>
      </p:sp>
      <p:sp>
        <p:nvSpPr>
          <p:cNvPr id="3" name="Content Placeholder 2">
            <a:extLst>
              <a:ext uri="{FF2B5EF4-FFF2-40B4-BE49-F238E27FC236}">
                <a16:creationId xmlns:a16="http://schemas.microsoft.com/office/drawing/2014/main" id="{ED6C9A83-71D6-40D0-82B4-76652475FDEE}"/>
              </a:ext>
            </a:extLst>
          </p:cNvPr>
          <p:cNvSpPr>
            <a:spLocks noGrp="1"/>
          </p:cNvSpPr>
          <p:nvPr>
            <p:ph idx="1"/>
          </p:nvPr>
        </p:nvSpPr>
        <p:spPr>
          <a:xfrm>
            <a:off x="838200" y="1825625"/>
            <a:ext cx="7765473" cy="4351338"/>
          </a:xfrm>
        </p:spPr>
        <p:txBody>
          <a:bodyPr/>
          <a:lstStyle/>
          <a:p>
            <a:pPr marL="0" indent="0">
              <a:buNone/>
            </a:pPr>
            <a:r>
              <a:rPr lang="en-US" dirty="0"/>
              <a:t>Insert your projections here about what revenue goals you need to hit to break even and then to drive profit. Based on your target market and service offering, how many clients will you need to onboard in your first 12 months?</a:t>
            </a:r>
            <a:endParaRPr lang="en-AU" dirty="0"/>
          </a:p>
        </p:txBody>
      </p:sp>
    </p:spTree>
    <p:extLst>
      <p:ext uri="{BB962C8B-B14F-4D97-AF65-F5344CB8AC3E}">
        <p14:creationId xmlns:p14="http://schemas.microsoft.com/office/powerpoint/2010/main" val="175479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43F44-FBC1-437E-9F53-55ACF847D0E5}"/>
              </a:ext>
            </a:extLst>
          </p:cNvPr>
          <p:cNvSpPr>
            <a:spLocks noGrp="1"/>
          </p:cNvSpPr>
          <p:nvPr>
            <p:ph type="title"/>
          </p:nvPr>
        </p:nvSpPr>
        <p:spPr/>
        <p:txBody>
          <a:bodyPr/>
          <a:lstStyle/>
          <a:p>
            <a:r>
              <a:rPr lang="en-US" dirty="0"/>
              <a:t>Tools &amp; Tech</a:t>
            </a:r>
            <a:endParaRPr lang="en-AU" dirty="0"/>
          </a:p>
        </p:txBody>
      </p:sp>
      <p:sp>
        <p:nvSpPr>
          <p:cNvPr id="3" name="Content Placeholder 2">
            <a:extLst>
              <a:ext uri="{FF2B5EF4-FFF2-40B4-BE49-F238E27FC236}">
                <a16:creationId xmlns:a16="http://schemas.microsoft.com/office/drawing/2014/main" id="{BFE7907D-7FBF-4370-AFF0-34330380522B}"/>
              </a:ext>
            </a:extLst>
          </p:cNvPr>
          <p:cNvSpPr>
            <a:spLocks noGrp="1"/>
          </p:cNvSpPr>
          <p:nvPr>
            <p:ph idx="1"/>
          </p:nvPr>
        </p:nvSpPr>
        <p:spPr>
          <a:xfrm>
            <a:off x="838200" y="1825625"/>
            <a:ext cx="7772400" cy="4351338"/>
          </a:xfrm>
        </p:spPr>
        <p:txBody>
          <a:bodyPr/>
          <a:lstStyle/>
          <a:p>
            <a:pPr marL="0" indent="0">
              <a:buNone/>
            </a:pPr>
            <a:r>
              <a:rPr lang="en-US" dirty="0"/>
              <a:t>List all the tools and technology you will need to run your agency. From project management to accounting/invoicing to communications tools to </a:t>
            </a:r>
            <a:r>
              <a:rPr lang="en-US" dirty="0" err="1"/>
              <a:t>martech</a:t>
            </a:r>
            <a:r>
              <a:rPr lang="en-US" dirty="0"/>
              <a:t>, </a:t>
            </a:r>
            <a:r>
              <a:rPr lang="en-US" dirty="0" err="1"/>
              <a:t>adtech</a:t>
            </a:r>
            <a:r>
              <a:rPr lang="en-US" dirty="0"/>
              <a:t> and other subscription software.</a:t>
            </a:r>
            <a:endParaRPr lang="en-AU" dirty="0"/>
          </a:p>
        </p:txBody>
      </p:sp>
    </p:spTree>
    <p:extLst>
      <p:ext uri="{BB962C8B-B14F-4D97-AF65-F5344CB8AC3E}">
        <p14:creationId xmlns:p14="http://schemas.microsoft.com/office/powerpoint/2010/main" val="61833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EF3CA82-1220-4406-91D0-1AE2EF44E345}"/>
              </a:ext>
            </a:extLst>
          </p:cNvPr>
          <p:cNvPicPr>
            <a:picLocks noChangeAspect="1"/>
          </p:cNvPicPr>
          <p:nvPr/>
        </p:nvPicPr>
        <p:blipFill>
          <a:blip r:embed="rId3"/>
          <a:stretch>
            <a:fillRect/>
          </a:stretch>
        </p:blipFill>
        <p:spPr>
          <a:xfrm>
            <a:off x="1976936" y="1844532"/>
            <a:ext cx="7910933" cy="4540805"/>
          </a:xfrm>
          <a:prstGeom prst="rect">
            <a:avLst/>
          </a:prstGeom>
          <a:ln>
            <a:solidFill>
              <a:schemeClr val="accent1"/>
            </a:solidFill>
          </a:ln>
        </p:spPr>
      </p:pic>
      <p:sp>
        <p:nvSpPr>
          <p:cNvPr id="6" name="Title 5">
            <a:extLst>
              <a:ext uri="{FF2B5EF4-FFF2-40B4-BE49-F238E27FC236}">
                <a16:creationId xmlns:a16="http://schemas.microsoft.com/office/drawing/2014/main" id="{2FDF0F4D-89C5-406F-B2D5-CD044C92C873}"/>
              </a:ext>
            </a:extLst>
          </p:cNvPr>
          <p:cNvSpPr>
            <a:spLocks noGrp="1"/>
          </p:cNvSpPr>
          <p:nvPr>
            <p:ph type="title"/>
          </p:nvPr>
        </p:nvSpPr>
        <p:spPr>
          <a:xfrm>
            <a:off x="838199" y="365125"/>
            <a:ext cx="11120919" cy="1325563"/>
          </a:xfrm>
        </p:spPr>
        <p:txBody>
          <a:bodyPr>
            <a:normAutofit/>
          </a:bodyPr>
          <a:lstStyle/>
          <a:p>
            <a:pPr algn="ctr"/>
            <a:r>
              <a:rPr lang="en-US" sz="3800" dirty="0"/>
              <a:t>Generate New Business Leads with </a:t>
            </a:r>
            <a:r>
              <a:rPr lang="en-US" sz="3800" dirty="0" err="1"/>
              <a:t>SEOptimer</a:t>
            </a:r>
            <a:endParaRPr lang="en-US" sz="3800" dirty="0"/>
          </a:p>
        </p:txBody>
      </p:sp>
      <p:sp>
        <p:nvSpPr>
          <p:cNvPr id="7" name="TextBox 6">
            <a:hlinkClick r:id="rId4"/>
            <a:extLst>
              <a:ext uri="{FF2B5EF4-FFF2-40B4-BE49-F238E27FC236}">
                <a16:creationId xmlns:a16="http://schemas.microsoft.com/office/drawing/2014/main" id="{F935413A-2D07-41EB-8C36-B6B841DDA586}"/>
              </a:ext>
            </a:extLst>
          </p:cNvPr>
          <p:cNvSpPr txBox="1"/>
          <p:nvPr/>
        </p:nvSpPr>
        <p:spPr>
          <a:xfrm>
            <a:off x="1004678" y="4461387"/>
            <a:ext cx="3680816" cy="369332"/>
          </a:xfrm>
          <a:prstGeom prst="rect">
            <a:avLst/>
          </a:prstGeom>
          <a:solidFill>
            <a:srgbClr val="5595DF"/>
          </a:solidFill>
        </p:spPr>
        <p:txBody>
          <a:bodyPr wrap="none" rtlCol="0">
            <a:spAutoFit/>
          </a:bodyPr>
          <a:lstStyle/>
          <a:p>
            <a:r>
              <a:rPr lang="en-US" dirty="0">
                <a:solidFill>
                  <a:schemeClr val="bg1"/>
                </a:solidFill>
              </a:rPr>
              <a:t>Visit https://www.seoptimer.com</a:t>
            </a:r>
          </a:p>
        </p:txBody>
      </p:sp>
      <p:pic>
        <p:nvPicPr>
          <p:cNvPr id="2" name="Picture 1">
            <a:extLst>
              <a:ext uri="{FF2B5EF4-FFF2-40B4-BE49-F238E27FC236}">
                <a16:creationId xmlns:a16="http://schemas.microsoft.com/office/drawing/2014/main" id="{5AC27ACD-7BBA-4ADF-AA25-82A52CE42E9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25924" y="6282368"/>
            <a:ext cx="1583043" cy="438441"/>
          </a:xfrm>
          <a:prstGeom prst="rect">
            <a:avLst/>
          </a:prstGeom>
        </p:spPr>
      </p:pic>
    </p:spTree>
    <p:extLst>
      <p:ext uri="{BB962C8B-B14F-4D97-AF65-F5344CB8AC3E}">
        <p14:creationId xmlns:p14="http://schemas.microsoft.com/office/powerpoint/2010/main" val="38795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D97C-31ED-42D2-8949-AA567A096DFC}"/>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FA087FFB-4E53-4667-959B-C97012F49AFD}"/>
              </a:ext>
            </a:extLst>
          </p:cNvPr>
          <p:cNvSpPr>
            <a:spLocks noGrp="1"/>
          </p:cNvSpPr>
          <p:nvPr>
            <p:ph idx="1"/>
          </p:nvPr>
        </p:nvSpPr>
        <p:spPr/>
        <p:txBody>
          <a:bodyPr>
            <a:normAutofit lnSpcReduction="10000"/>
          </a:bodyPr>
          <a:lstStyle/>
          <a:p>
            <a:pPr marL="0" indent="0">
              <a:buNone/>
            </a:pPr>
            <a:r>
              <a:rPr lang="en-US" dirty="0">
                <a:latin typeface="Roboto" panose="02000000000000000000" pitchFamily="2" charset="0"/>
                <a:ea typeface="Roboto" panose="02000000000000000000" pitchFamily="2" charset="0"/>
                <a:cs typeface="Roboto" panose="02000000000000000000" pitchFamily="2" charset="0"/>
              </a:rPr>
              <a:t>Executive Summary</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Mission &amp; Values</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Market Research Findings</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Competitor Analysis</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Unique Selling Proposition (USP)</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Service Offering</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Go-To-Market (GTM) Plan</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Organization Structure &amp; People</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Goals &amp; Sales Forecasting</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Tools &amp; Tech</a:t>
            </a:r>
          </a:p>
        </p:txBody>
      </p:sp>
      <p:pic>
        <p:nvPicPr>
          <p:cNvPr id="6" name="Picture 5">
            <a:extLst>
              <a:ext uri="{FF2B5EF4-FFF2-40B4-BE49-F238E27FC236}">
                <a16:creationId xmlns:a16="http://schemas.microsoft.com/office/drawing/2014/main" id="{DF6881C6-AEDB-4747-887A-C93283F7D8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25924" y="6282368"/>
            <a:ext cx="1583043" cy="438441"/>
          </a:xfrm>
          <a:prstGeom prst="rect">
            <a:avLst/>
          </a:prstGeom>
        </p:spPr>
      </p:pic>
    </p:spTree>
    <p:extLst>
      <p:ext uri="{BB962C8B-B14F-4D97-AF65-F5344CB8AC3E}">
        <p14:creationId xmlns:p14="http://schemas.microsoft.com/office/powerpoint/2010/main" val="4191418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9DF6-EB68-4418-A186-1B1E5DBC21F5}"/>
              </a:ext>
            </a:extLst>
          </p:cNvPr>
          <p:cNvSpPr>
            <a:spLocks noGrp="1"/>
          </p:cNvSpPr>
          <p:nvPr>
            <p:ph type="title"/>
          </p:nvPr>
        </p:nvSpPr>
        <p:spPr/>
        <p:txBody>
          <a:bodyPr/>
          <a:lstStyle/>
          <a:p>
            <a:r>
              <a:rPr lang="en-US" dirty="0"/>
              <a:t>Executive Summary</a:t>
            </a:r>
          </a:p>
        </p:txBody>
      </p:sp>
      <p:sp>
        <p:nvSpPr>
          <p:cNvPr id="3" name="Content Placeholder 2">
            <a:extLst>
              <a:ext uri="{FF2B5EF4-FFF2-40B4-BE49-F238E27FC236}">
                <a16:creationId xmlns:a16="http://schemas.microsoft.com/office/drawing/2014/main" id="{1993BAE1-3EBE-44C3-A21C-05404D3FCE88}"/>
              </a:ext>
            </a:extLst>
          </p:cNvPr>
          <p:cNvSpPr>
            <a:spLocks noGrp="1"/>
          </p:cNvSpPr>
          <p:nvPr>
            <p:ph idx="1"/>
          </p:nvPr>
        </p:nvSpPr>
        <p:spPr>
          <a:xfrm>
            <a:off x="838201" y="1825625"/>
            <a:ext cx="7772399" cy="4351338"/>
          </a:xfrm>
        </p:spPr>
        <p:txBody>
          <a:bodyPr/>
          <a:lstStyle/>
          <a:p>
            <a:pPr marL="0" indent="0">
              <a:buNone/>
            </a:pPr>
            <a:r>
              <a:rPr lang="en-US" dirty="0"/>
              <a:t>Insert an over-arching statement here about your new agency. Focus on the macro aspects of your new agency and what this document encompasses.</a:t>
            </a:r>
            <a:endParaRPr lang="en-AU" dirty="0"/>
          </a:p>
        </p:txBody>
      </p:sp>
      <p:pic>
        <p:nvPicPr>
          <p:cNvPr id="7" name="Picture 6">
            <a:extLst>
              <a:ext uri="{FF2B5EF4-FFF2-40B4-BE49-F238E27FC236}">
                <a16:creationId xmlns:a16="http://schemas.microsoft.com/office/drawing/2014/main" id="{1AF127B2-9C68-4690-9FEF-7F23954945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25924" y="6282368"/>
            <a:ext cx="1583043" cy="438441"/>
          </a:xfrm>
          <a:prstGeom prst="rect">
            <a:avLst/>
          </a:prstGeom>
        </p:spPr>
      </p:pic>
    </p:spTree>
    <p:extLst>
      <p:ext uri="{BB962C8B-B14F-4D97-AF65-F5344CB8AC3E}">
        <p14:creationId xmlns:p14="http://schemas.microsoft.com/office/powerpoint/2010/main" val="303303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9DF6-EB68-4418-A186-1B1E5DBC21F5}"/>
              </a:ext>
            </a:extLst>
          </p:cNvPr>
          <p:cNvSpPr>
            <a:spLocks noGrp="1"/>
          </p:cNvSpPr>
          <p:nvPr>
            <p:ph type="title"/>
          </p:nvPr>
        </p:nvSpPr>
        <p:spPr/>
        <p:txBody>
          <a:bodyPr/>
          <a:lstStyle/>
          <a:p>
            <a:r>
              <a:rPr lang="en-US" dirty="0"/>
              <a:t>Mission &amp; Values</a:t>
            </a:r>
          </a:p>
        </p:txBody>
      </p:sp>
      <p:sp>
        <p:nvSpPr>
          <p:cNvPr id="3" name="Content Placeholder 2">
            <a:extLst>
              <a:ext uri="{FF2B5EF4-FFF2-40B4-BE49-F238E27FC236}">
                <a16:creationId xmlns:a16="http://schemas.microsoft.com/office/drawing/2014/main" id="{721B3FB0-252F-4A27-8450-BDEB4522B4B3}"/>
              </a:ext>
            </a:extLst>
          </p:cNvPr>
          <p:cNvSpPr>
            <a:spLocks noGrp="1"/>
          </p:cNvSpPr>
          <p:nvPr>
            <p:ph sz="half" idx="1"/>
          </p:nvPr>
        </p:nvSpPr>
        <p:spPr/>
        <p:txBody>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MISSION</a:t>
            </a:r>
          </a:p>
          <a:p>
            <a:pPr marL="0" indent="0">
              <a:buNone/>
            </a:pPr>
            <a:r>
              <a:rPr lang="en-US" dirty="0"/>
              <a:t>Insert your mission statement here. Think about your ‘why’. This statement should be existential and emotive. Why will this agency exist and why will it do what it does?</a:t>
            </a:r>
            <a:endParaRPr lang="en-AU" dirty="0"/>
          </a:p>
        </p:txBody>
      </p:sp>
      <p:sp>
        <p:nvSpPr>
          <p:cNvPr id="4" name="Content Placeholder 3">
            <a:extLst>
              <a:ext uri="{FF2B5EF4-FFF2-40B4-BE49-F238E27FC236}">
                <a16:creationId xmlns:a16="http://schemas.microsoft.com/office/drawing/2014/main" id="{5FB7D3A2-8249-4B28-9DAB-8C21358FCF0D}"/>
              </a:ext>
            </a:extLst>
          </p:cNvPr>
          <p:cNvSpPr>
            <a:spLocks noGrp="1"/>
          </p:cNvSpPr>
          <p:nvPr>
            <p:ph sz="half" idx="2"/>
          </p:nvPr>
        </p:nvSpPr>
        <p:spPr/>
        <p:txBody>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VALUES</a:t>
            </a:r>
          </a:p>
          <a:p>
            <a:pPr marL="0" indent="0">
              <a:buNone/>
            </a:pPr>
            <a:r>
              <a:rPr lang="en-US" dirty="0"/>
              <a:t>Insert your values here. Some agencies use a series of 3 to 5 words or short statements that the team can believe in and embody day-to-day.</a:t>
            </a:r>
            <a:endParaRPr lang="en-AU" dirty="0"/>
          </a:p>
        </p:txBody>
      </p:sp>
      <p:pic>
        <p:nvPicPr>
          <p:cNvPr id="7" name="Picture 6">
            <a:extLst>
              <a:ext uri="{FF2B5EF4-FFF2-40B4-BE49-F238E27FC236}">
                <a16:creationId xmlns:a16="http://schemas.microsoft.com/office/drawing/2014/main" id="{03C98A6B-0223-469D-825A-D6ADB0C985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25924" y="6282368"/>
            <a:ext cx="1583043" cy="438441"/>
          </a:xfrm>
          <a:prstGeom prst="rect">
            <a:avLst/>
          </a:prstGeom>
        </p:spPr>
      </p:pic>
    </p:spTree>
    <p:extLst>
      <p:ext uri="{BB962C8B-B14F-4D97-AF65-F5344CB8AC3E}">
        <p14:creationId xmlns:p14="http://schemas.microsoft.com/office/powerpoint/2010/main" val="309696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49AE-DCD6-46DA-AFA1-F95E91ECC5E4}"/>
              </a:ext>
            </a:extLst>
          </p:cNvPr>
          <p:cNvSpPr>
            <a:spLocks noGrp="1"/>
          </p:cNvSpPr>
          <p:nvPr>
            <p:ph type="title"/>
          </p:nvPr>
        </p:nvSpPr>
        <p:spPr/>
        <p:txBody>
          <a:bodyPr/>
          <a:lstStyle/>
          <a:p>
            <a:r>
              <a:rPr lang="en-US" dirty="0"/>
              <a:t>Market Research Findings</a:t>
            </a:r>
          </a:p>
        </p:txBody>
      </p:sp>
      <p:sp>
        <p:nvSpPr>
          <p:cNvPr id="4" name="Content Placeholder 3">
            <a:extLst>
              <a:ext uri="{FF2B5EF4-FFF2-40B4-BE49-F238E27FC236}">
                <a16:creationId xmlns:a16="http://schemas.microsoft.com/office/drawing/2014/main" id="{B9151199-5041-45EC-AFC4-9B86DE8ED7F8}"/>
              </a:ext>
            </a:extLst>
          </p:cNvPr>
          <p:cNvSpPr>
            <a:spLocks noGrp="1"/>
          </p:cNvSpPr>
          <p:nvPr>
            <p:ph idx="1"/>
          </p:nvPr>
        </p:nvSpPr>
        <p:spPr>
          <a:xfrm>
            <a:off x="838199" y="1825625"/>
            <a:ext cx="7779327" cy="4351338"/>
          </a:xfrm>
        </p:spPr>
        <p:txBody>
          <a:bodyPr/>
          <a:lstStyle/>
          <a:p>
            <a:pPr marL="0" indent="0">
              <a:buNone/>
            </a:pPr>
            <a:r>
              <a:rPr lang="en-US" dirty="0"/>
              <a:t>Run a mix of qualitative (ie: interviews) and quantitative (ie: online surveys) research with your target and potential clients. Analyze what you hear and insert the insights from your findings here. This Market Research task is one of the most important things you can do before starting your new agency.</a:t>
            </a:r>
            <a:endParaRPr lang="en-AU" dirty="0"/>
          </a:p>
        </p:txBody>
      </p:sp>
      <p:pic>
        <p:nvPicPr>
          <p:cNvPr id="3" name="Picture 2">
            <a:extLst>
              <a:ext uri="{FF2B5EF4-FFF2-40B4-BE49-F238E27FC236}">
                <a16:creationId xmlns:a16="http://schemas.microsoft.com/office/drawing/2014/main" id="{1EA3FDBF-0B19-461D-9BB0-C89FA4F847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25924" y="6282368"/>
            <a:ext cx="1583043" cy="438441"/>
          </a:xfrm>
          <a:prstGeom prst="rect">
            <a:avLst/>
          </a:prstGeom>
        </p:spPr>
      </p:pic>
    </p:spTree>
    <p:extLst>
      <p:ext uri="{BB962C8B-B14F-4D97-AF65-F5344CB8AC3E}">
        <p14:creationId xmlns:p14="http://schemas.microsoft.com/office/powerpoint/2010/main" val="16890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49AE-DCD6-46DA-AFA1-F95E91ECC5E4}"/>
              </a:ext>
            </a:extLst>
          </p:cNvPr>
          <p:cNvSpPr>
            <a:spLocks noGrp="1"/>
          </p:cNvSpPr>
          <p:nvPr>
            <p:ph type="title"/>
          </p:nvPr>
        </p:nvSpPr>
        <p:spPr/>
        <p:txBody>
          <a:bodyPr/>
          <a:lstStyle/>
          <a:p>
            <a:r>
              <a:rPr lang="en-US" dirty="0"/>
              <a:t>Competitor Analysis</a:t>
            </a:r>
          </a:p>
        </p:txBody>
      </p:sp>
      <p:sp>
        <p:nvSpPr>
          <p:cNvPr id="8" name="Content Placeholder 7">
            <a:extLst>
              <a:ext uri="{FF2B5EF4-FFF2-40B4-BE49-F238E27FC236}">
                <a16:creationId xmlns:a16="http://schemas.microsoft.com/office/drawing/2014/main" id="{24F92F96-2478-4833-825D-D8AED5F22A7C}"/>
              </a:ext>
            </a:extLst>
          </p:cNvPr>
          <p:cNvSpPr>
            <a:spLocks noGrp="1"/>
          </p:cNvSpPr>
          <p:nvPr>
            <p:ph idx="1"/>
          </p:nvPr>
        </p:nvSpPr>
        <p:spPr>
          <a:xfrm>
            <a:off x="838200" y="1825625"/>
            <a:ext cx="7772400" cy="4351338"/>
          </a:xfrm>
        </p:spPr>
        <p:txBody>
          <a:bodyPr/>
          <a:lstStyle/>
          <a:p>
            <a:pPr marL="0" indent="0">
              <a:buNone/>
            </a:pPr>
            <a:r>
              <a:rPr lang="en-US" dirty="0"/>
              <a:t>The 2</a:t>
            </a:r>
            <a:r>
              <a:rPr lang="en-US" baseline="30000" dirty="0"/>
              <a:t>nd</a:t>
            </a:r>
            <a:r>
              <a:rPr lang="en-US" dirty="0"/>
              <a:t> part of Market Research is performing a competitor analysis of other agencies in your city or region who will be competing with you. If you are alone because you are targeting a specific industry niche or service, expand your search. Make sure you look at min 3 competitors and analyze their offerings &amp; price points. Insert your findings here.</a:t>
            </a:r>
            <a:endParaRPr lang="en-AU" dirty="0"/>
          </a:p>
        </p:txBody>
      </p:sp>
      <p:pic>
        <p:nvPicPr>
          <p:cNvPr id="3" name="Picture 2">
            <a:extLst>
              <a:ext uri="{FF2B5EF4-FFF2-40B4-BE49-F238E27FC236}">
                <a16:creationId xmlns:a16="http://schemas.microsoft.com/office/drawing/2014/main" id="{D8B17734-5B8C-4E10-9F98-1F9D99EAEF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25924" y="6282368"/>
            <a:ext cx="1583043" cy="438441"/>
          </a:xfrm>
          <a:prstGeom prst="rect">
            <a:avLst/>
          </a:prstGeom>
        </p:spPr>
      </p:pic>
    </p:spTree>
    <p:extLst>
      <p:ext uri="{BB962C8B-B14F-4D97-AF65-F5344CB8AC3E}">
        <p14:creationId xmlns:p14="http://schemas.microsoft.com/office/powerpoint/2010/main" val="3991431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B569-0A0B-4476-AD31-D4529E969812}"/>
              </a:ext>
            </a:extLst>
          </p:cNvPr>
          <p:cNvSpPr>
            <a:spLocks noGrp="1"/>
          </p:cNvSpPr>
          <p:nvPr>
            <p:ph type="title"/>
          </p:nvPr>
        </p:nvSpPr>
        <p:spPr/>
        <p:txBody>
          <a:bodyPr/>
          <a:lstStyle/>
          <a:p>
            <a:r>
              <a:rPr lang="en-US" dirty="0"/>
              <a:t>Unique Selling Proposition (USP)</a:t>
            </a:r>
            <a:endParaRPr lang="en-AU" dirty="0"/>
          </a:p>
        </p:txBody>
      </p:sp>
      <p:sp>
        <p:nvSpPr>
          <p:cNvPr id="3" name="Content Placeholder 2">
            <a:extLst>
              <a:ext uri="{FF2B5EF4-FFF2-40B4-BE49-F238E27FC236}">
                <a16:creationId xmlns:a16="http://schemas.microsoft.com/office/drawing/2014/main" id="{457E6351-475D-41A3-837B-77212017D472}"/>
              </a:ext>
            </a:extLst>
          </p:cNvPr>
          <p:cNvSpPr>
            <a:spLocks noGrp="1"/>
          </p:cNvSpPr>
          <p:nvPr>
            <p:ph idx="1"/>
          </p:nvPr>
        </p:nvSpPr>
        <p:spPr>
          <a:xfrm>
            <a:off x="838200" y="1825625"/>
            <a:ext cx="7765473" cy="4351338"/>
          </a:xfrm>
        </p:spPr>
        <p:txBody>
          <a:bodyPr/>
          <a:lstStyle/>
          <a:p>
            <a:pPr marL="0" indent="0">
              <a:buNone/>
            </a:pPr>
            <a:r>
              <a:rPr lang="en-US" dirty="0"/>
              <a:t>Your USP is what sets your new agency apart in the market. You might position your agency differently by the services you offer (or don’t offer) or the industries/categories you service. Insert your USP here and think about whether it is unique enough. Will your USP set you apart in the market when prospective clients are shopping around for an agency?</a:t>
            </a:r>
            <a:endParaRPr lang="en-AU" dirty="0"/>
          </a:p>
        </p:txBody>
      </p:sp>
    </p:spTree>
    <p:extLst>
      <p:ext uri="{BB962C8B-B14F-4D97-AF65-F5344CB8AC3E}">
        <p14:creationId xmlns:p14="http://schemas.microsoft.com/office/powerpoint/2010/main" val="35889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4322-9E41-4F6F-9747-8EC6DF00A2D2}"/>
              </a:ext>
            </a:extLst>
          </p:cNvPr>
          <p:cNvSpPr>
            <a:spLocks noGrp="1"/>
          </p:cNvSpPr>
          <p:nvPr>
            <p:ph type="title"/>
          </p:nvPr>
        </p:nvSpPr>
        <p:spPr/>
        <p:txBody>
          <a:bodyPr/>
          <a:lstStyle/>
          <a:p>
            <a:r>
              <a:rPr lang="en-US" dirty="0"/>
              <a:t>Service Offering</a:t>
            </a:r>
            <a:endParaRPr lang="en-AU" dirty="0"/>
          </a:p>
        </p:txBody>
      </p:sp>
      <p:sp>
        <p:nvSpPr>
          <p:cNvPr id="3" name="Content Placeholder 2">
            <a:extLst>
              <a:ext uri="{FF2B5EF4-FFF2-40B4-BE49-F238E27FC236}">
                <a16:creationId xmlns:a16="http://schemas.microsoft.com/office/drawing/2014/main" id="{A605DCE9-EC15-4DC4-9160-4BB9591843E2}"/>
              </a:ext>
            </a:extLst>
          </p:cNvPr>
          <p:cNvSpPr>
            <a:spLocks noGrp="1"/>
          </p:cNvSpPr>
          <p:nvPr>
            <p:ph idx="1"/>
          </p:nvPr>
        </p:nvSpPr>
        <p:spPr>
          <a:xfrm>
            <a:off x="838200" y="1825625"/>
            <a:ext cx="7772400" cy="4351338"/>
          </a:xfrm>
        </p:spPr>
        <p:txBody>
          <a:bodyPr/>
          <a:lstStyle/>
          <a:p>
            <a:pPr marL="0" indent="0">
              <a:buNone/>
            </a:pPr>
            <a:r>
              <a:rPr lang="en-US" dirty="0"/>
              <a:t>List your services here. Be specific about the type of work you offer and what tasks and outcomes your future clients are buying from you. Include descriptions and ballpark prices on this slide.</a:t>
            </a:r>
            <a:endParaRPr lang="en-AU" dirty="0"/>
          </a:p>
        </p:txBody>
      </p:sp>
    </p:spTree>
    <p:extLst>
      <p:ext uri="{BB962C8B-B14F-4D97-AF65-F5344CB8AC3E}">
        <p14:creationId xmlns:p14="http://schemas.microsoft.com/office/powerpoint/2010/main" val="17490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DB16-BE16-404F-A11F-38E6A156F1A6}"/>
              </a:ext>
            </a:extLst>
          </p:cNvPr>
          <p:cNvSpPr>
            <a:spLocks noGrp="1"/>
          </p:cNvSpPr>
          <p:nvPr>
            <p:ph type="title"/>
          </p:nvPr>
        </p:nvSpPr>
        <p:spPr/>
        <p:txBody>
          <a:bodyPr/>
          <a:lstStyle/>
          <a:p>
            <a:r>
              <a:rPr lang="en-US" dirty="0"/>
              <a:t>Go-To-Market (GTM) Plan</a:t>
            </a:r>
            <a:endParaRPr lang="en-AU" dirty="0"/>
          </a:p>
        </p:txBody>
      </p:sp>
      <p:sp>
        <p:nvSpPr>
          <p:cNvPr id="3" name="Content Placeholder 2">
            <a:extLst>
              <a:ext uri="{FF2B5EF4-FFF2-40B4-BE49-F238E27FC236}">
                <a16:creationId xmlns:a16="http://schemas.microsoft.com/office/drawing/2014/main" id="{0979BDB4-4951-4856-A77E-CACB46D3B61F}"/>
              </a:ext>
            </a:extLst>
          </p:cNvPr>
          <p:cNvSpPr>
            <a:spLocks noGrp="1"/>
          </p:cNvSpPr>
          <p:nvPr>
            <p:ph idx="1"/>
          </p:nvPr>
        </p:nvSpPr>
        <p:spPr>
          <a:xfrm>
            <a:off x="838200" y="1825625"/>
            <a:ext cx="7765473" cy="4351338"/>
          </a:xfrm>
        </p:spPr>
        <p:txBody>
          <a:bodyPr/>
          <a:lstStyle/>
          <a:p>
            <a:pPr marL="0" indent="0">
              <a:buNone/>
            </a:pPr>
            <a:r>
              <a:rPr lang="en-US" dirty="0"/>
              <a:t>Insert all the ways you will prospect for and attract new clients. List the activities you will do like local networking events, SEO, advertising, trade shows, online marketing, etc. Think about your target clients and the methods that will be the most effective in reaching them.</a:t>
            </a:r>
            <a:endParaRPr lang="en-AU" dirty="0"/>
          </a:p>
        </p:txBody>
      </p:sp>
    </p:spTree>
    <p:extLst>
      <p:ext uri="{BB962C8B-B14F-4D97-AF65-F5344CB8AC3E}">
        <p14:creationId xmlns:p14="http://schemas.microsoft.com/office/powerpoint/2010/main" val="3904353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580</Words>
  <Application>Microsoft Office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Roboto</vt:lpstr>
      <vt:lpstr>Roboto Light</vt:lpstr>
      <vt:lpstr>Office Theme</vt:lpstr>
      <vt:lpstr>Agency Business Plan</vt:lpstr>
      <vt:lpstr>Contents</vt:lpstr>
      <vt:lpstr>Executive Summary</vt:lpstr>
      <vt:lpstr>Mission &amp; Values</vt:lpstr>
      <vt:lpstr>Market Research Findings</vt:lpstr>
      <vt:lpstr>Competitor Analysis</vt:lpstr>
      <vt:lpstr>Unique Selling Proposition (USP)</vt:lpstr>
      <vt:lpstr>Service Offering</vt:lpstr>
      <vt:lpstr>Go-To-Market (GTM) Plan</vt:lpstr>
      <vt:lpstr>Organization Structure &amp; People</vt:lpstr>
      <vt:lpstr>Goals &amp; Sales Forecasting</vt:lpstr>
      <vt:lpstr>Tools &amp; Tech</vt:lpstr>
      <vt:lpstr>Generate New Business Leads with SEOptimer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Business Plan Template</dc:title>
  <dc:creator>Tim Hill</dc:creator>
  <cp:lastModifiedBy>Tim Hill</cp:lastModifiedBy>
  <cp:revision>22</cp:revision>
  <dcterms:created xsi:type="dcterms:W3CDTF">2020-07-22T02:20:52Z</dcterms:created>
  <dcterms:modified xsi:type="dcterms:W3CDTF">2022-04-04T02:20:28Z</dcterms:modified>
</cp:coreProperties>
</file>