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docProps/core.xml" Type="http://schemas.openxmlformats.org/package/2006/relationships/metadata/core-properties"/><Relationship Id="rId2" Target="ppt/presentation.xml" Type="http://schemas.openxmlformats.org/officeDocument/2006/relationships/officeDocument"/><Relationship Id="rId3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12192000"/>
  <p:notesSz cx="6858000" cy="9144000"/>
  <p:embeddedFontLst>
    <p:embeddedFont>
      <p:font typeface="Roboto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8" roundtripDataSignature="AMtx7mgxt9Enq0Cpx20nYdHLxW0C9rRo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RobotoLight-regular.fntdata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Light-italic.fntdata"/><Relationship Id="rId25" Type="http://schemas.openxmlformats.org/officeDocument/2006/relationships/font" Target="fonts/RobotoLight-bold.fntdata"/><Relationship Id="rId28" Type="http://customschemas.google.com/relationships/presentationmetadata" Target="metadata"/><Relationship Id="rId27" Type="http://schemas.openxmlformats.org/officeDocument/2006/relationships/font" Target="fonts/Roboto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2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2" name="Google Shape;1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3"/>
          <p:cNvSpPr/>
          <p:nvPr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rgbClr val="5595D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" name="Google Shape;25;p23"/>
          <p:cNvCxnSpPr/>
          <p:nvPr/>
        </p:nvCxnSpPr>
        <p:spPr>
          <a:xfrm>
            <a:off x="2497394" y="2792359"/>
            <a:ext cx="7275871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2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" name="Google Shape;54;p2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5" name="Google Shape;5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2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0"/>
          <p:cNvSpPr/>
          <p:nvPr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rgbClr val="5595D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seoptimer.com/" TargetMode="External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6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Proposition de SEO</a:t>
            </a:r>
            <a:endParaRPr/>
          </a:p>
        </p:txBody>
      </p:sp>
      <p:sp>
        <p:nvSpPr>
          <p:cNvPr id="82" name="Google Shape;82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Insérer le nom du client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Insérer le mois, l'année</a:t>
            </a:r>
            <a:endParaRPr/>
          </a:p>
        </p:txBody>
      </p:sp>
      <p:pic>
        <p:nvPicPr>
          <p:cNvPr id="83" name="Google Shape;8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Notre méthodologie</a:t>
            </a:r>
            <a:endParaRPr/>
          </a:p>
        </p:txBody>
      </p:sp>
      <p:sp>
        <p:nvSpPr>
          <p:cNvPr id="140" name="Google Shape;140;p10"/>
          <p:cNvSpPr txBox="1"/>
          <p:nvPr>
            <p:ph idx="1" type="body"/>
          </p:nvPr>
        </p:nvSpPr>
        <p:spPr>
          <a:xfrm>
            <a:off x="838200" y="1825625"/>
            <a:ext cx="535612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Insérez la méthodologie, les valeurs et la proposition de vente unique de votre agence en matière de référencement.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0"/>
          <p:cNvSpPr/>
          <p:nvPr/>
        </p:nvSpPr>
        <p:spPr>
          <a:xfrm>
            <a:off x="6465001" y="1825626"/>
            <a:ext cx="5068237" cy="370010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rgbClr val="5595D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F7F7F"/>
                </a:solidFill>
              </a:rPr>
              <a:t>Insérer l'image de l'agence</a:t>
            </a:r>
            <a:endParaRPr/>
          </a:p>
        </p:txBody>
      </p:sp>
      <p:pic>
        <p:nvPicPr>
          <p:cNvPr id="142" name="Google Shape;14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Personnes clés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Personnes clés</a:t>
            </a:r>
            <a:endParaRPr/>
          </a:p>
        </p:txBody>
      </p:sp>
      <p:sp>
        <p:nvSpPr>
          <p:cNvPr id="153" name="Google Shape;153;p12"/>
          <p:cNvSpPr txBox="1"/>
          <p:nvPr>
            <p:ph idx="1" type="body"/>
          </p:nvPr>
        </p:nvSpPr>
        <p:spPr>
          <a:xfrm>
            <a:off x="838200" y="1825625"/>
            <a:ext cx="535612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Dressez la liste des personnes clés qui travailleront sur le projet et donnez-leur une biographie/description.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2"/>
          <p:cNvSpPr/>
          <p:nvPr/>
        </p:nvSpPr>
        <p:spPr>
          <a:xfrm>
            <a:off x="6465001" y="1825626"/>
            <a:ext cx="5068237" cy="370010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rgbClr val="5595D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F7F7F"/>
                </a:solidFill>
              </a:rPr>
              <a:t>Insérer une photo d'identité</a:t>
            </a:r>
            <a:endParaRPr/>
          </a:p>
        </p:txBody>
      </p:sp>
      <p:pic>
        <p:nvPicPr>
          <p:cNvPr id="155" name="Google Shape;15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Études de cas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Études de cas</a:t>
            </a:r>
            <a:endParaRPr/>
          </a:p>
        </p:txBody>
      </p:sp>
      <p:sp>
        <p:nvSpPr>
          <p:cNvPr id="166" name="Google Shape;166;p14"/>
          <p:cNvSpPr txBox="1"/>
          <p:nvPr>
            <p:ph idx="1" type="body"/>
          </p:nvPr>
        </p:nvSpPr>
        <p:spPr>
          <a:xfrm>
            <a:off x="838200" y="1825625"/>
            <a:ext cx="535612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Insérez au moins 2 études de cas ou témoignages.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Chaque étude de cas doit mettre en évidence différents objectifs commerciaux et la manière dont vous avez aidé le client à réussir.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4"/>
          <p:cNvSpPr/>
          <p:nvPr/>
        </p:nvSpPr>
        <p:spPr>
          <a:xfrm>
            <a:off x="6465001" y="1825626"/>
            <a:ext cx="5068237" cy="370010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rgbClr val="5595D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F7F7F"/>
                </a:solidFill>
              </a:rPr>
              <a:t>Insérer une capture d'écran des mesures/résultats</a:t>
            </a:r>
            <a:endParaRPr/>
          </a:p>
        </p:txBody>
      </p:sp>
      <p:pic>
        <p:nvPicPr>
          <p:cNvPr id="168" name="Google Shape;16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Les prochaines étapes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Les prochaines étapes</a:t>
            </a:r>
            <a:endParaRPr/>
          </a:p>
        </p:txBody>
      </p:sp>
      <p:sp>
        <p:nvSpPr>
          <p:cNvPr id="179" name="Google Shape;179;p16"/>
          <p:cNvSpPr txBox="1"/>
          <p:nvPr>
            <p:ph idx="1" type="body"/>
          </p:nvPr>
        </p:nvSpPr>
        <p:spPr>
          <a:xfrm>
            <a:off x="838200" y="1825625"/>
            <a:ext cx="733240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Dressez la liste des points d'action et des dates, le cas échéant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Dressez la liste des points d'action et des dates, le cas échéant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Dressez la liste des points d'action et des dates, le cas échéant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Annexe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Annexe</a:t>
            </a:r>
            <a:endParaRPr/>
          </a:p>
        </p:txBody>
      </p:sp>
      <p:sp>
        <p:nvSpPr>
          <p:cNvPr id="191" name="Google Shape;19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Ajoutez toutes vos diapositives de données ici</a:t>
            </a:r>
            <a:endParaRPr/>
          </a:p>
        </p:txBody>
      </p:sp>
      <p:pic>
        <p:nvPicPr>
          <p:cNvPr id="192" name="Google Shape;19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19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09424" y="2053625"/>
            <a:ext cx="6373152" cy="4100723"/>
          </a:xfrm>
          <a:prstGeom prst="rect">
            <a:avLst/>
          </a:prstGeom>
          <a:noFill/>
          <a:ln cap="flat" cmpd="sng" w="9525">
            <a:solidFill>
              <a:srgbClr val="5595D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98" name="Google Shape;198;p19"/>
          <p:cNvSpPr txBox="1"/>
          <p:nvPr>
            <p:ph type="title"/>
          </p:nvPr>
        </p:nvSpPr>
        <p:spPr>
          <a:xfrm>
            <a:off x="535537" y="580000"/>
            <a:ext cx="11121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Gagnez du temps et automatisez vos audits de référencement</a:t>
            </a:r>
            <a:endParaRPr/>
          </a:p>
        </p:txBody>
      </p:sp>
      <p:pic>
        <p:nvPicPr>
          <p:cNvPr id="199" name="Google Shape;199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Contenu</a:t>
            </a:r>
            <a:endParaRPr/>
          </a:p>
        </p:txBody>
      </p:sp>
      <p:sp>
        <p:nvSpPr>
          <p:cNvPr id="89" name="Google Shape;89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Audit de SEO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Feuille de route pour la mise en œuvre du SEO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Notre méthodologie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Personnes clés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Études de cas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Les prochaines étapes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Annexe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Audit SEO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Audit SEO: www.dollarsprout.com </a:t>
            </a:r>
            <a:endParaRPr/>
          </a:p>
        </p:txBody>
      </p:sp>
      <p:pic>
        <p:nvPicPr>
          <p:cNvPr id="101" name="Google Shape;10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61512" y="1807301"/>
            <a:ext cx="6868976" cy="4592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Audit SEO : recommandations</a:t>
            </a:r>
            <a:endParaRPr/>
          </a:p>
        </p:txBody>
      </p:sp>
      <p:pic>
        <p:nvPicPr>
          <p:cNvPr id="108" name="Google Shape;10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1175" y="2005866"/>
            <a:ext cx="8629649" cy="396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Audit SEO : recommandations</a:t>
            </a:r>
            <a:endParaRPr/>
          </a:p>
        </p:txBody>
      </p:sp>
      <p:pic>
        <p:nvPicPr>
          <p:cNvPr id="115" name="Google Shape;11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0175" y="1843130"/>
            <a:ext cx="9391649" cy="29450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/>
          <p:nvPr>
            <p:ph type="title"/>
          </p:nvPr>
        </p:nvSpPr>
        <p:spPr>
          <a:xfrm>
            <a:off x="838200" y="679181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3800"/>
              <a:t>Feuille de route pour la mise en œuvre du référencement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Feuille de route pour la mise en œuvre du référencement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838200" y="1825625"/>
            <a:ext cx="7524000" cy="4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Insérer un diagramme de Gantt / une ligne de temps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5924" y="6282368"/>
            <a:ext cx="1583043" cy="438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77109" y="2556213"/>
            <a:ext cx="7437783" cy="3726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>
            <p:ph type="title"/>
          </p:nvPr>
        </p:nvSpPr>
        <p:spPr>
          <a:xfrm>
            <a:off x="838200" y="1019406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/>
              <a:t>Notre méthodologie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2020-07-22T02:20:52Z</dcterms:created>
  <dc:creator>Tim Hill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619636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S9.1.0</vt:lpwstr>
  </property>
</Properties>
</file>